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11"/>
    <a:srgbClr val="885DD5"/>
    <a:srgbClr val="00CCFF"/>
    <a:srgbClr val="E689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97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378</Words>
  <Application>Microsoft Office PowerPoint</Application>
  <PresentationFormat>Экран (4:3)</PresentationFormat>
  <Paragraphs>120</Paragraphs>
  <Slides>29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167</cp:revision>
  <dcterms:created xsi:type="dcterms:W3CDTF">2012-02-06T09:18:25Z</dcterms:created>
  <dcterms:modified xsi:type="dcterms:W3CDTF">2019-03-29T06:44:14Z</dcterms:modified>
</cp:coreProperties>
</file>